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7134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9297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5753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636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0142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4489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8950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615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9425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8713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1998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6326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824480" y="4805680"/>
            <a:ext cx="86766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03" y="3436620"/>
            <a:ext cx="3538817" cy="127013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310623" y="4851399"/>
            <a:ext cx="3190497" cy="38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b="1" dirty="0" smtClean="0"/>
              <a:t>LSYSTEMS TAXI EC</a:t>
            </a:r>
            <a:endParaRPr lang="es-EC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0" y="22374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200" b="1" dirty="0" smtClean="0"/>
              <a:t>EXPERIENCIA DE CONDUCCIÓN</a:t>
            </a:r>
            <a:endParaRPr lang="es-EC" sz="3200" b="1" dirty="0"/>
          </a:p>
        </p:txBody>
      </p:sp>
    </p:spTree>
    <p:extLst>
      <p:ext uri="{BB962C8B-B14F-4D97-AF65-F5344CB8AC3E}">
        <p14:creationId xmlns:p14="http://schemas.microsoft.com/office/powerpoint/2010/main" val="24133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417" t="18148" r="28834" b="10593"/>
          <a:stretch/>
        </p:blipFill>
        <p:spPr>
          <a:xfrm>
            <a:off x="634002" y="660400"/>
            <a:ext cx="2909192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DETALLE DE EVALUACIÓN DE TU SERVICIO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Adicionalmente, podrás conocer cuántos clientes te han calificado con una, dos, tres, cuatro o cinco estrellas.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i="1" dirty="0" smtClean="0"/>
              <a:t>Mejora tu servicio, marca la diferencia, y conviértete en un conductor 5 estrellas.</a:t>
            </a:r>
            <a:endParaRPr lang="es-EC" sz="2400" i="1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8789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8333" t="18148" r="28834" b="10889"/>
          <a:stretch/>
        </p:blipFill>
        <p:spPr>
          <a:xfrm>
            <a:off x="634002" y="660400"/>
            <a:ext cx="2932040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PORCENTAJE DE ACEPTACIÓN DE VIAJES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Podrás conocer el porcentaje de viajes que has aceptado.</a:t>
            </a:r>
          </a:p>
          <a:p>
            <a:pPr algn="just"/>
            <a:endParaRPr lang="es-EC" sz="2400" i="1" dirty="0"/>
          </a:p>
          <a:p>
            <a:pPr algn="just"/>
            <a:r>
              <a:rPr lang="es-EC" sz="2400" i="1" dirty="0" smtClean="0"/>
              <a:t>Te recomendamos mantener éste valor en 100%.</a:t>
            </a:r>
            <a:endParaRPr lang="es-EC" sz="2400" i="1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6358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333" t="18000" r="28917" b="10592"/>
          <a:stretch/>
        </p:blipFill>
        <p:spPr>
          <a:xfrm>
            <a:off x="634002" y="660400"/>
            <a:ext cx="2932040" cy="51767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PORCENTAJE DE CANCELACIÓN DE VIAJES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Podrás conocer el porcentaje de viajes que has cancelado.</a:t>
            </a:r>
          </a:p>
          <a:p>
            <a:pPr algn="just"/>
            <a:endParaRPr lang="es-EC" sz="2400" i="1" dirty="0"/>
          </a:p>
          <a:p>
            <a:pPr algn="just"/>
            <a:r>
              <a:rPr lang="es-EC" sz="2400" i="1" dirty="0" smtClean="0"/>
              <a:t>Te recomendamos mantener éste valor en 0%.</a:t>
            </a:r>
            <a:endParaRPr lang="es-EC" sz="2400" i="1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435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8417" t="15333" r="28834" b="13704"/>
          <a:stretch/>
        </p:blipFill>
        <p:spPr>
          <a:xfrm>
            <a:off x="634002" y="660400"/>
            <a:ext cx="2950403" cy="51767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INFORMACIÓN ACTUALIZADA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Puedes mantener tu información de contacto actualizada.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Coloca tu foto favorita, ésta foto será visible ante los clientes que soliciten tus servicios.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98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MODO VIAJE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879758" y="1747520"/>
            <a:ext cx="51172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Ahora estás listo para tu primer viaje.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En la pantalla principal activa el modo disponible y el sistema te asignará un cliente que requiera tus servicios.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Puedes pasar a modo no disponible si requieres un descanso.</a:t>
            </a:r>
          </a:p>
        </p:txBody>
      </p:sp>
      <p:sp>
        <p:nvSpPr>
          <p:cNvPr id="10" name="Rectángulo 9"/>
          <p:cNvSpPr/>
          <p:nvPr/>
        </p:nvSpPr>
        <p:spPr>
          <a:xfrm flipV="1">
            <a:off x="6879758" y="1153735"/>
            <a:ext cx="511725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8333" t="15333" r="28834" b="13556"/>
          <a:stretch/>
        </p:blipFill>
        <p:spPr>
          <a:xfrm>
            <a:off x="634002" y="660400"/>
            <a:ext cx="2955041" cy="51767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48333" t="15333" r="28917" b="13704"/>
          <a:stretch/>
        </p:blipFill>
        <p:spPr>
          <a:xfrm>
            <a:off x="3759199" y="660400"/>
            <a:ext cx="2950403" cy="51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8333" t="15483" r="28917" b="13703"/>
          <a:stretch/>
        </p:blipFill>
        <p:spPr>
          <a:xfrm>
            <a:off x="634002" y="660400"/>
            <a:ext cx="2956576" cy="51767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59199" y="1747520"/>
            <a:ext cx="82378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Cuando un cliente se encuentre en cola de servicio, y el sistema te ha designado para atender este viaje, recibirás en la pantalla principal una notificación con sus datos de contacto y la ruta que desea cumplir.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No te lo recomendamos, pero si lo necesitas puedes rechazar la solicitud, escogiendo una justificación configurada por el administrador del sistema.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MODO VIAJE</a:t>
            </a:r>
            <a:endParaRPr lang="es-EC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3332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48333" t="15629" r="28834" b="13704"/>
          <a:stretch/>
        </p:blipFill>
        <p:spPr>
          <a:xfrm>
            <a:off x="634002" y="660400"/>
            <a:ext cx="2973627" cy="51767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Si aceptas la solicitud entrante, pasaras a modo “En camino al encuentro con el cliente”, y podrás validar la ubicación hacia donde dirigirte.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MODO VIAJE</a:t>
            </a:r>
            <a:endParaRPr lang="es-EC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5317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48333" t="15629" r="28834" b="65925"/>
          <a:stretch/>
        </p:blipFill>
        <p:spPr>
          <a:xfrm>
            <a:off x="359682" y="1852532"/>
            <a:ext cx="2973627" cy="135128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598919" y="1747520"/>
            <a:ext cx="5398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Si necesitas comunicarte con el cliente, podrás hacer uso de las opciones del viaje para contactarlo.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MODO VIAJE</a:t>
            </a:r>
            <a:endParaRPr lang="es-EC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48333" t="15333" r="29000" b="65407"/>
          <a:stretch/>
        </p:blipFill>
        <p:spPr>
          <a:xfrm>
            <a:off x="367839" y="3493371"/>
            <a:ext cx="2965470" cy="14173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48417" t="15185" r="28750" b="34184"/>
          <a:stretch/>
        </p:blipFill>
        <p:spPr>
          <a:xfrm>
            <a:off x="3481592" y="1688154"/>
            <a:ext cx="2969044" cy="370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9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250" t="39037" r="29000" b="13852"/>
          <a:stretch/>
        </p:blipFill>
        <p:spPr>
          <a:xfrm>
            <a:off x="3481593" y="1681479"/>
            <a:ext cx="2969044" cy="370999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8417" t="69259" r="28917" b="13556"/>
          <a:stretch/>
        </p:blipFill>
        <p:spPr>
          <a:xfrm>
            <a:off x="359681" y="3495042"/>
            <a:ext cx="2973627" cy="126816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48333" t="69026" r="28834" b="13704"/>
          <a:stretch/>
        </p:blipFill>
        <p:spPr>
          <a:xfrm>
            <a:off x="359681" y="1850257"/>
            <a:ext cx="2973627" cy="12651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598922" y="1747520"/>
            <a:ext cx="5398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Cuando llegues donde tu cliente, confirma que ha subido a la unidad y automáticamente pasaras a modo “En camino a destino solicitado”.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MODO VIAJE</a:t>
            </a:r>
            <a:endParaRPr lang="es-EC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359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417" t="15333" r="28834" b="13556"/>
          <a:stretch/>
        </p:blipFill>
        <p:spPr>
          <a:xfrm>
            <a:off x="634002" y="660400"/>
            <a:ext cx="2944257" cy="51767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59199" y="1747520"/>
            <a:ext cx="8237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Ahora dirígete al destino solicitado por el cliente.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MODO VIAJE</a:t>
            </a:r>
            <a:endParaRPr lang="es-EC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274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500" t="18000" r="53555" b="10296"/>
          <a:stretch/>
        </p:blipFill>
        <p:spPr>
          <a:xfrm>
            <a:off x="609600" y="640080"/>
            <a:ext cx="2915871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DESCRIPCIÓN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LSYSTEMS TAXI EC, es una aplicación eficiente, cuyo fin es permitir a los taxis legales, ingresar en la competencia tecnológica. Permitiendo la gestión de los recorridos solicitados por los clientes de forma sencilla, segura y efectiva.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i="1" dirty="0" smtClean="0"/>
              <a:t>No pierda la oportunidad de atender a clientes que desean utilizar el teléfono inteligente en la solicitud de servicio de transporte.</a:t>
            </a:r>
            <a:endParaRPr lang="es-EC" sz="2400" i="1" dirty="0"/>
          </a:p>
        </p:txBody>
      </p:sp>
    </p:spTree>
    <p:extLst>
      <p:ext uri="{BB962C8B-B14F-4D97-AF65-F5344CB8AC3E}">
        <p14:creationId xmlns:p14="http://schemas.microsoft.com/office/powerpoint/2010/main" val="38714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8333" t="15630" r="28750" b="13556"/>
          <a:stretch/>
        </p:blipFill>
        <p:spPr>
          <a:xfrm>
            <a:off x="634002" y="660400"/>
            <a:ext cx="2978236" cy="51767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855058" y="1747520"/>
            <a:ext cx="5141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Una vez alcanzado el punto de destino requerido por el cliente, utiliza las opciones de viaje para registrar el valor cobrado al cliente y finalizar el viaje.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Pasarás automáticamente a modo disponible, y estarás listo para tu próximo viaje.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MODO VIAJE</a:t>
            </a:r>
            <a:endParaRPr lang="es-EC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855058" y="1148080"/>
            <a:ext cx="514195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48333" t="15185" r="28834" b="13556"/>
          <a:stretch/>
        </p:blipFill>
        <p:spPr>
          <a:xfrm>
            <a:off x="3759199" y="660399"/>
            <a:ext cx="2948898" cy="51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2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824480" y="4805680"/>
            <a:ext cx="86766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03" y="3436620"/>
            <a:ext cx="3538817" cy="127013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310623" y="4851399"/>
            <a:ext cx="3190497" cy="38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b="1" dirty="0" smtClean="0"/>
              <a:t>LSYSTEMS TAXI EC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268660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3692" t="18130" r="53649" b="10422"/>
          <a:stretch/>
        </p:blipFill>
        <p:spPr>
          <a:xfrm>
            <a:off x="635695" y="660400"/>
            <a:ext cx="2889776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SEGURIDAD Y CONFIANZA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Sus datos se encuentran protegidos con los más altos estándares de cifrado y confidencialidad. Garantizamos que solamente personal autorizado por usted tenga acceso a su información.</a:t>
            </a:r>
            <a:endParaRPr lang="es-EC" sz="2400" dirty="0"/>
          </a:p>
        </p:txBody>
      </p:sp>
      <p:pic>
        <p:nvPicPr>
          <p:cNvPr id="1026" name="Picture 2" descr="SSH, download SSH :: Vector Logos, Brand logo, Company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471" y="42005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3692" t="18130" r="53649" b="10422"/>
          <a:stretch/>
        </p:blipFill>
        <p:spPr>
          <a:xfrm>
            <a:off x="635695" y="660400"/>
            <a:ext cx="2889776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OLVIDO SUS CREDENCIALES?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No hay problema, ingrese su dirección de correo, y pulse en Recuperar Contraseña, le enviaremos su nueva clave a su correo electrónico en cuestión de segundos.</a:t>
            </a:r>
            <a:endParaRPr lang="es-EC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3945" t="36132" r="22385" b="40802"/>
          <a:stretch/>
        </p:blipFill>
        <p:spPr>
          <a:xfrm>
            <a:off x="4005919" y="3450194"/>
            <a:ext cx="7744376" cy="15781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6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AÚN NO TIENE UNA CUENTA?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Los conductores pueden registrarse en el sistema, sin embargo deberán ser activados por el administrador para poder usar la aplicación.</a:t>
            </a:r>
            <a:endParaRPr lang="es-EC" sz="2400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48819" t="16666" r="27321" b="8847"/>
          <a:stretch/>
        </p:blipFill>
        <p:spPr>
          <a:xfrm>
            <a:off x="609600" y="660401"/>
            <a:ext cx="290745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629" t="17905" r="53650" b="10534"/>
          <a:stretch/>
        </p:blipFill>
        <p:spPr>
          <a:xfrm>
            <a:off x="635695" y="660401"/>
            <a:ext cx="2893292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SELECCIONE LA UNIDAD QUE VA A CONDUCIR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Utilizando el registro municipal, o la lectura de un código QR, se confirma el número de unidad en la que el conductor operará el día de hoy.</a:t>
            </a:r>
            <a:endParaRPr lang="es-EC" sz="2400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098" name="Picture 2" descr="Resultado de imagen para registro municipal quito tax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3" t="4970" r="14677" b="6145"/>
          <a:stretch/>
        </p:blipFill>
        <p:spPr bwMode="auto">
          <a:xfrm>
            <a:off x="4342222" y="3114129"/>
            <a:ext cx="2801074" cy="267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61857" t="33207" r="23839" b="41027"/>
          <a:stretch/>
        </p:blipFill>
        <p:spPr>
          <a:xfrm>
            <a:off x="7458385" y="3032031"/>
            <a:ext cx="2916820" cy="29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2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565" t="18129" r="53650" b="10759"/>
          <a:stretch/>
        </p:blipFill>
        <p:spPr>
          <a:xfrm>
            <a:off x="635696" y="660401"/>
            <a:ext cx="2919714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EN MARCHA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En la pantalla principal podrás controlar tu operación diaria. Solamente activa el modo viaje y estarás listo para tu primer viaje.</a:t>
            </a:r>
            <a:endParaRPr lang="es-EC" sz="2400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Elipse 5"/>
          <p:cNvSpPr/>
          <p:nvPr/>
        </p:nvSpPr>
        <p:spPr>
          <a:xfrm>
            <a:off x="2929890" y="975937"/>
            <a:ext cx="546478" cy="292388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9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611" t="18049" r="53729" b="10642"/>
          <a:stretch/>
        </p:blipFill>
        <p:spPr>
          <a:xfrm>
            <a:off x="668402" y="660400"/>
            <a:ext cx="2862197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CUÁNTOS VIAJES HAS REALIZADO?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En la ventana de viajes podrás comprobar la cantidad de viajes que has realizado en total, en la última semana y el día de hoy.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Adicionalmente, podrás validar la cantidad de dinero obtenida tras cada viaje realizado.</a:t>
            </a:r>
            <a:endParaRPr lang="es-EC" sz="2400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244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23764" t="18160" r="53687" b="10904"/>
          <a:stretch/>
        </p:blipFill>
        <p:spPr>
          <a:xfrm>
            <a:off x="634002" y="660400"/>
            <a:ext cx="2896597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EVALUACIÓN DE TU SERVICIO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En la ventana de calificación podrás recibir, las evaluaciones que te han realizado los clientes que has atendido en busca de mejorar el nivel de tu servicio.</a:t>
            </a:r>
            <a:endParaRPr lang="es-EC" sz="2400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9676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663</Words>
  <Application>Microsoft Office PowerPoint</Application>
  <PresentationFormat>Panorámica</PresentationFormat>
  <Paragraphs>61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The Wrong 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Alfonso Salazar Vaca</dc:creator>
  <cp:lastModifiedBy>Luis Alfonso Salazar Vaca</cp:lastModifiedBy>
  <cp:revision>10</cp:revision>
  <dcterms:created xsi:type="dcterms:W3CDTF">2018-05-29T23:09:58Z</dcterms:created>
  <dcterms:modified xsi:type="dcterms:W3CDTF">2018-06-08T13:36:24Z</dcterms:modified>
</cp:coreProperties>
</file>